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2" r:id="rId5"/>
    <p:sldId id="260" r:id="rId6"/>
    <p:sldId id="259" r:id="rId7"/>
    <p:sldId id="263"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58E14-23EC-4C25-974C-48FA83988655}"/>
              </a:ext>
            </a:extLst>
          </p:cNvPr>
          <p:cNvSpPr>
            <a:spLocks noGrp="1"/>
          </p:cNvSpPr>
          <p:nvPr>
            <p:ph type="ctrTitle"/>
          </p:nvPr>
        </p:nvSpPr>
        <p:spPr>
          <a:xfrm>
            <a:off x="517870" y="978408"/>
            <a:ext cx="5021183" cy="5074226"/>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E9FEDD4-20A1-49F6-9E3E-0B26B426BB73}"/>
              </a:ext>
            </a:extLst>
          </p:cNvPr>
          <p:cNvSpPr>
            <a:spLocks noGrp="1"/>
          </p:cNvSpPr>
          <p:nvPr>
            <p:ph type="subTitle" idx="1"/>
          </p:nvPr>
        </p:nvSpPr>
        <p:spPr>
          <a:xfrm>
            <a:off x="6662167" y="3602038"/>
            <a:ext cx="5021183" cy="2244580"/>
          </a:xfrm>
        </p:spPr>
        <p:txBody>
          <a:bodyPr anchor="b">
            <a:normAutofit/>
          </a:bodyPr>
          <a:lstStyle>
            <a:lvl1pPr marL="0" indent="0" algn="l">
              <a:lnSpc>
                <a:spcPct val="100000"/>
              </a:lnSpc>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580A32F-E6F3-4C2E-B9E3-E47868E42511}"/>
              </a:ext>
            </a:extLst>
          </p:cNvPr>
          <p:cNvSpPr>
            <a:spLocks noGrp="1"/>
          </p:cNvSpPr>
          <p:nvPr>
            <p:ph type="dt" sz="half" idx="10"/>
          </p:nvPr>
        </p:nvSpPr>
        <p:spPr/>
        <p:txBody>
          <a:bodyPr/>
          <a:lstStyle/>
          <a:p>
            <a:fld id="{5E7AA473-D82F-4EFF-9DF7-AE6D83C51288}" type="datetime1">
              <a:rPr lang="en-US" smtClean="0"/>
              <a:t>11/30/2021</a:t>
            </a:fld>
            <a:endParaRPr lang="en-US"/>
          </a:p>
        </p:txBody>
      </p:sp>
      <p:sp>
        <p:nvSpPr>
          <p:cNvPr id="5" name="Footer Placeholder 4">
            <a:extLst>
              <a:ext uri="{FF2B5EF4-FFF2-40B4-BE49-F238E27FC236}">
                <a16:creationId xmlns:a16="http://schemas.microsoft.com/office/drawing/2014/main" id="{78806724-A87A-4231-BFD9-277482AF78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30D1AF-36B8-4BB8-BD6A-71194F7BC31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8" name="Rectangle 7">
            <a:extLst>
              <a:ext uri="{FF2B5EF4-FFF2-40B4-BE49-F238E27FC236}">
                <a16:creationId xmlns:a16="http://schemas.microsoft.com/office/drawing/2014/main" id="{F3FF94B3-6D3E-44FE-BB02-A9027C0003C7}"/>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24614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DF6B8E-1D8E-4105-9BBB-D53AD24B738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3825530-6629-4FEA-9670-EB21A2F5BA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664C7A-A73F-46F5-BC33-696671DAEEE7}"/>
              </a:ext>
            </a:extLst>
          </p:cNvPr>
          <p:cNvSpPr>
            <a:spLocks noGrp="1"/>
          </p:cNvSpPr>
          <p:nvPr>
            <p:ph type="dt" sz="half" idx="10"/>
          </p:nvPr>
        </p:nvSpPr>
        <p:spPr/>
        <p:txBody>
          <a:bodyPr/>
          <a:lstStyle/>
          <a:p>
            <a:fld id="{1E12F1F0-FE2D-4C1C-B320-8CB9BE735F0F}" type="datetime1">
              <a:rPr lang="en-US" smtClean="0"/>
              <a:t>11/30/2021</a:t>
            </a:fld>
            <a:endParaRPr lang="en-US"/>
          </a:p>
        </p:txBody>
      </p:sp>
      <p:sp>
        <p:nvSpPr>
          <p:cNvPr id="5" name="Footer Placeholder 4">
            <a:extLst>
              <a:ext uri="{FF2B5EF4-FFF2-40B4-BE49-F238E27FC236}">
                <a16:creationId xmlns:a16="http://schemas.microsoft.com/office/drawing/2014/main" id="{512B3CC0-B649-4509-A4B6-DF9D20EFAC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CECCCA-3F2A-46F3-BF45-7C862FF1D752}"/>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551535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7BD47B-C187-494C-812F-46BE0040B915}"/>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Vertical Title 1">
            <a:extLst>
              <a:ext uri="{FF2B5EF4-FFF2-40B4-BE49-F238E27FC236}">
                <a16:creationId xmlns:a16="http://schemas.microsoft.com/office/drawing/2014/main" id="{5A50133B-2446-4168-AA17-6538910668FD}"/>
              </a:ext>
            </a:extLst>
          </p:cNvPr>
          <p:cNvSpPr>
            <a:spLocks noGrp="1"/>
          </p:cNvSpPr>
          <p:nvPr>
            <p:ph type="title" orient="vert"/>
          </p:nvPr>
        </p:nvSpPr>
        <p:spPr>
          <a:xfrm>
            <a:off x="6662168" y="996791"/>
            <a:ext cx="5011962" cy="495692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006A9AD-2756-4C51-A958-6756301EB938}"/>
              </a:ext>
            </a:extLst>
          </p:cNvPr>
          <p:cNvSpPr>
            <a:spLocks noGrp="1"/>
          </p:cNvSpPr>
          <p:nvPr>
            <p:ph type="body" orient="vert" idx="1"/>
          </p:nvPr>
        </p:nvSpPr>
        <p:spPr>
          <a:xfrm>
            <a:off x="517870" y="996791"/>
            <a:ext cx="5021183" cy="49569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E42995D-CCEA-43AF-973B-8B6B56A567E8}"/>
              </a:ext>
            </a:extLst>
          </p:cNvPr>
          <p:cNvSpPr>
            <a:spLocks noGrp="1"/>
          </p:cNvSpPr>
          <p:nvPr>
            <p:ph type="dt" sz="half" idx="10"/>
          </p:nvPr>
        </p:nvSpPr>
        <p:spPr/>
        <p:txBody>
          <a:bodyPr/>
          <a:lstStyle/>
          <a:p>
            <a:fld id="{2CF1B96C-10FD-4EBC-9029-9652B7535D02}" type="datetime1">
              <a:rPr lang="en-US" smtClean="0"/>
              <a:t>11/30/2021</a:t>
            </a:fld>
            <a:endParaRPr lang="en-US"/>
          </a:p>
        </p:txBody>
      </p:sp>
      <p:sp>
        <p:nvSpPr>
          <p:cNvPr id="5" name="Footer Placeholder 4">
            <a:extLst>
              <a:ext uri="{FF2B5EF4-FFF2-40B4-BE49-F238E27FC236}">
                <a16:creationId xmlns:a16="http://schemas.microsoft.com/office/drawing/2014/main" id="{2A4029CF-BA62-4CCD-956E-FFA0B37B8A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CE0B3D-96AB-41B3-ABDD-5B0DE863DAFC}"/>
              </a:ext>
            </a:extLst>
          </p:cNvPr>
          <p:cNvSpPr>
            <a:spLocks noGrp="1"/>
          </p:cNvSpPr>
          <p:nvPr>
            <p:ph type="sldNum" sz="quarter" idx="12"/>
          </p:nvPr>
        </p:nvSpPr>
        <p:spPr/>
        <p:txBody>
          <a:bodyPr/>
          <a:lstStyle/>
          <a:p>
            <a:fld id="{DFDF98CC-160E-494C-8C3C-8CDC5FA257DE}" type="slidenum">
              <a:rPr lang="en-US" smtClean="0"/>
              <a:t>‹#›</a:t>
            </a:fld>
            <a:endParaRPr lang="en-US"/>
          </a:p>
        </p:txBody>
      </p:sp>
      <p:sp>
        <p:nvSpPr>
          <p:cNvPr id="12" name="Rectangle 11">
            <a:extLst>
              <a:ext uri="{FF2B5EF4-FFF2-40B4-BE49-F238E27FC236}">
                <a16:creationId xmlns:a16="http://schemas.microsoft.com/office/drawing/2014/main" id="{4618136A-0796-46EB-89BB-4C73C0258FE9}"/>
              </a:ext>
              <a:ext uri="{C183D7F6-B498-43B3-948B-1728B52AA6E4}">
                <adec:decorative xmlns:adec="http://schemas.microsoft.com/office/drawing/2017/decorative" val="1"/>
              </a:ext>
            </a:extLst>
          </p:cNvPr>
          <p:cNvSpPr/>
          <p:nvPr/>
        </p:nvSpPr>
        <p:spPr>
          <a:xfrm>
            <a:off x="6662168" y="6209925"/>
            <a:ext cx="5021183"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14319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63D8A-C68D-4CF9-9D15-3E09BCC09F6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524D94C-E537-4FF3-AAF8-A85F05C31A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24B1D4-6731-4993-8609-16C1D3327986}"/>
              </a:ext>
            </a:extLst>
          </p:cNvPr>
          <p:cNvSpPr>
            <a:spLocks noGrp="1"/>
          </p:cNvSpPr>
          <p:nvPr>
            <p:ph type="dt" sz="half" idx="10"/>
          </p:nvPr>
        </p:nvSpPr>
        <p:spPr/>
        <p:txBody>
          <a:bodyPr/>
          <a:lstStyle/>
          <a:p>
            <a:fld id="{14878474-CC00-4A95-9D50-A41C12D1EEC4}" type="datetime1">
              <a:rPr lang="en-US" smtClean="0"/>
              <a:t>11/30/2021</a:t>
            </a:fld>
            <a:endParaRPr lang="en-US"/>
          </a:p>
        </p:txBody>
      </p:sp>
      <p:sp>
        <p:nvSpPr>
          <p:cNvPr id="5" name="Footer Placeholder 4">
            <a:extLst>
              <a:ext uri="{FF2B5EF4-FFF2-40B4-BE49-F238E27FC236}">
                <a16:creationId xmlns:a16="http://schemas.microsoft.com/office/drawing/2014/main" id="{3DFB7BBD-CEEB-4256-84B2-6D907E1188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2A8B7-F430-4F4A-BB63-481F51E5880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225250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BAC1C-A332-4BA5-8C9C-FE0396C81619}"/>
              </a:ext>
            </a:extLst>
          </p:cNvPr>
          <p:cNvSpPr>
            <a:spLocks noGrp="1"/>
          </p:cNvSpPr>
          <p:nvPr>
            <p:ph type="title"/>
          </p:nvPr>
        </p:nvSpPr>
        <p:spPr>
          <a:xfrm>
            <a:off x="517870" y="978408"/>
            <a:ext cx="5020056" cy="4870974"/>
          </a:xfrm>
        </p:spPr>
        <p:txBody>
          <a:bodyPr anchor="t">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D8D137-710E-4125-B5E9-F63E7F1C9C9D}"/>
              </a:ext>
            </a:extLst>
          </p:cNvPr>
          <p:cNvSpPr>
            <a:spLocks noGrp="1"/>
          </p:cNvSpPr>
          <p:nvPr>
            <p:ph type="body" idx="1"/>
          </p:nvPr>
        </p:nvSpPr>
        <p:spPr>
          <a:xfrm>
            <a:off x="6662167" y="3566639"/>
            <a:ext cx="5021183" cy="2279979"/>
          </a:xfrm>
        </p:spPr>
        <p:txBody>
          <a:bodyPr anchor="b">
            <a:normAutofit/>
          </a:bodyPr>
          <a:lstStyle>
            <a:lvl1pPr marL="0" indent="0">
              <a:buNone/>
              <a:defRPr sz="2200" i="1">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5480C5-E9A6-425E-B050-03E444BE92C9}"/>
              </a:ext>
            </a:extLst>
          </p:cNvPr>
          <p:cNvSpPr>
            <a:spLocks noGrp="1"/>
          </p:cNvSpPr>
          <p:nvPr>
            <p:ph type="dt" sz="half" idx="10"/>
          </p:nvPr>
        </p:nvSpPr>
        <p:spPr/>
        <p:txBody>
          <a:bodyPr/>
          <a:lstStyle/>
          <a:p>
            <a:fld id="{7F38C8B4-7FBB-408F-BDB9-F0496874AFB2}" type="datetime1">
              <a:rPr lang="en-US" smtClean="0"/>
              <a:t>11/30/2021</a:t>
            </a:fld>
            <a:endParaRPr lang="en-US"/>
          </a:p>
        </p:txBody>
      </p:sp>
      <p:sp>
        <p:nvSpPr>
          <p:cNvPr id="5" name="Footer Placeholder 4">
            <a:extLst>
              <a:ext uri="{FF2B5EF4-FFF2-40B4-BE49-F238E27FC236}">
                <a16:creationId xmlns:a16="http://schemas.microsoft.com/office/drawing/2014/main" id="{951B4831-6C0B-4E0B-A341-91E4C5D36B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011EE6-252D-46DD-94DF-C42657EF2CD9}"/>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626477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604B06-C54A-4B7B-B6D1-436428EAF8E2}"/>
              </a:ext>
            </a:extLst>
          </p:cNvPr>
          <p:cNvSpPr>
            <a:spLocks noGrp="1"/>
          </p:cNvSpPr>
          <p:nvPr>
            <p:ph type="title"/>
          </p:nvPr>
        </p:nvSpPr>
        <p:spPr>
          <a:xfrm>
            <a:off x="517870" y="978408"/>
            <a:ext cx="5021182" cy="520769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5723919-9A2F-4D97-8F31-6E35BD5975B0}"/>
              </a:ext>
            </a:extLst>
          </p:cNvPr>
          <p:cNvSpPr>
            <a:spLocks noGrp="1"/>
          </p:cNvSpPr>
          <p:nvPr>
            <p:ph sz="half" idx="1"/>
          </p:nvPr>
        </p:nvSpPr>
        <p:spPr>
          <a:xfrm>
            <a:off x="6063049" y="969264"/>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F8DA345-F684-4BAA-A22C-E725B3A6037F}"/>
              </a:ext>
            </a:extLst>
          </p:cNvPr>
          <p:cNvSpPr>
            <a:spLocks noGrp="1"/>
          </p:cNvSpPr>
          <p:nvPr>
            <p:ph sz="half" idx="2"/>
          </p:nvPr>
        </p:nvSpPr>
        <p:spPr>
          <a:xfrm>
            <a:off x="6063049" y="3621849"/>
            <a:ext cx="5290751" cy="25551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99C52-9753-45D8-9646-CF31BB01577C}"/>
              </a:ext>
            </a:extLst>
          </p:cNvPr>
          <p:cNvSpPr>
            <a:spLocks noGrp="1"/>
          </p:cNvSpPr>
          <p:nvPr>
            <p:ph type="dt" sz="half" idx="10"/>
          </p:nvPr>
        </p:nvSpPr>
        <p:spPr/>
        <p:txBody>
          <a:bodyPr/>
          <a:lstStyle/>
          <a:p>
            <a:fld id="{2BB8EE20-A5E2-47D3-8F6D-A2BA7AB2E093}" type="datetime1">
              <a:rPr lang="en-US" smtClean="0"/>
              <a:t>11/30/2021</a:t>
            </a:fld>
            <a:endParaRPr lang="en-US"/>
          </a:p>
        </p:txBody>
      </p:sp>
      <p:sp>
        <p:nvSpPr>
          <p:cNvPr id="6" name="Footer Placeholder 5">
            <a:extLst>
              <a:ext uri="{FF2B5EF4-FFF2-40B4-BE49-F238E27FC236}">
                <a16:creationId xmlns:a16="http://schemas.microsoft.com/office/drawing/2014/main" id="{C2F95E57-622C-4199-940E-F5462E1AC4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1B7592-00E8-41EF-B749-2A5EA8E460DA}"/>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4053550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BF4AA536-072F-4374-926E-17E038EC7E98}"/>
              </a:ext>
              <a:ext uri="{C183D7F6-B498-43B3-948B-1728B52AA6E4}">
                <adec:decorative xmlns:adec="http://schemas.microsoft.com/office/drawing/2017/decorative" val="1"/>
              </a:ext>
            </a:extLst>
          </p:cNvPr>
          <p:cNvSpPr/>
          <p:nvPr/>
        </p:nvSpPr>
        <p:spPr>
          <a:xfrm>
            <a:off x="0" y="0"/>
            <a:ext cx="12188952" cy="6857995"/>
          </a:xfrm>
          <a:prstGeom prst="rect">
            <a:avLst/>
          </a:prstGeom>
          <a:solidFill>
            <a:schemeClr val="bg2">
              <a:lumMod val="9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dirty="0">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A2291277-967B-4176-B40B-9EC360626994}"/>
              </a:ext>
            </a:extLst>
          </p:cNvPr>
          <p:cNvSpPr/>
          <p:nvPr/>
        </p:nvSpPr>
        <p:spPr>
          <a:xfrm>
            <a:off x="517869" y="508090"/>
            <a:ext cx="11155680"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cap="none" spc="0">
              <a:ln w="0"/>
              <a:solidFill>
                <a:schemeClr val="tx1"/>
              </a:solidFill>
              <a:effectLst>
                <a:outerShdw blurRad="38100" dist="19050" dir="2700000" algn="tl" rotWithShape="0">
                  <a:schemeClr val="dk1">
                    <a:alpha val="40000"/>
                  </a:schemeClr>
                </a:outerShdw>
              </a:effectLst>
            </a:endParaRPr>
          </a:p>
        </p:txBody>
      </p:sp>
      <p:sp>
        <p:nvSpPr>
          <p:cNvPr id="2" name="Title 1">
            <a:extLst>
              <a:ext uri="{FF2B5EF4-FFF2-40B4-BE49-F238E27FC236}">
                <a16:creationId xmlns:a16="http://schemas.microsoft.com/office/drawing/2014/main" id="{FCB11C00-F7CB-4484-807A-D12745CD3CC8}"/>
              </a:ext>
            </a:extLst>
          </p:cNvPr>
          <p:cNvSpPr>
            <a:spLocks noGrp="1"/>
          </p:cNvSpPr>
          <p:nvPr>
            <p:ph type="title"/>
          </p:nvPr>
        </p:nvSpPr>
        <p:spPr>
          <a:xfrm>
            <a:off x="517869" y="978119"/>
            <a:ext cx="11165481" cy="1073056"/>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0FAAA6E-E243-48B3-9585-3C1420B3E19F}"/>
              </a:ext>
            </a:extLst>
          </p:cNvPr>
          <p:cNvSpPr>
            <a:spLocks noGrp="1"/>
          </p:cNvSpPr>
          <p:nvPr>
            <p:ph type="body" idx="1"/>
          </p:nvPr>
        </p:nvSpPr>
        <p:spPr>
          <a:xfrm>
            <a:off x="517870" y="2178908"/>
            <a:ext cx="5020056"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D01B8-0F2E-41A4-B21C-334393F6A677}"/>
              </a:ext>
            </a:extLst>
          </p:cNvPr>
          <p:cNvSpPr>
            <a:spLocks noGrp="1"/>
          </p:cNvSpPr>
          <p:nvPr>
            <p:ph sz="half" idx="2"/>
          </p:nvPr>
        </p:nvSpPr>
        <p:spPr>
          <a:xfrm>
            <a:off x="517870" y="2876085"/>
            <a:ext cx="5020056"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A89B23F-3E60-415A-9CE7-0928B5CFB2B3}"/>
              </a:ext>
            </a:extLst>
          </p:cNvPr>
          <p:cNvSpPr>
            <a:spLocks noGrp="1"/>
          </p:cNvSpPr>
          <p:nvPr>
            <p:ph type="body" sz="quarter" idx="3"/>
          </p:nvPr>
        </p:nvSpPr>
        <p:spPr>
          <a:xfrm>
            <a:off x="6662168" y="2178908"/>
            <a:ext cx="5021182" cy="65490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223446-0CDC-402B-8D71-D9D29F6DFFCC}"/>
              </a:ext>
            </a:extLst>
          </p:cNvPr>
          <p:cNvSpPr>
            <a:spLocks noGrp="1"/>
          </p:cNvSpPr>
          <p:nvPr>
            <p:ph sz="quarter" idx="4"/>
          </p:nvPr>
        </p:nvSpPr>
        <p:spPr>
          <a:xfrm>
            <a:off x="6662168" y="2876085"/>
            <a:ext cx="5021182" cy="33228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02B77D3-C6EC-4FFD-9E10-24E1AC542019}"/>
              </a:ext>
            </a:extLst>
          </p:cNvPr>
          <p:cNvSpPr>
            <a:spLocks noGrp="1"/>
          </p:cNvSpPr>
          <p:nvPr>
            <p:ph type="dt" sz="half" idx="10"/>
          </p:nvPr>
        </p:nvSpPr>
        <p:spPr>
          <a:xfrm>
            <a:off x="517870" y="6420414"/>
            <a:ext cx="2743200" cy="365125"/>
          </a:xfrm>
        </p:spPr>
        <p:txBody>
          <a:bodyPr/>
          <a:lstStyle/>
          <a:p>
            <a:fld id="{3382CF99-132F-413F-B7EF-71A5C33F2ED6}" type="datetime1">
              <a:rPr lang="en-US" smtClean="0"/>
              <a:t>11/30/2021</a:t>
            </a:fld>
            <a:endParaRPr lang="en-US"/>
          </a:p>
        </p:txBody>
      </p:sp>
      <p:sp>
        <p:nvSpPr>
          <p:cNvPr id="8" name="Footer Placeholder 7">
            <a:extLst>
              <a:ext uri="{FF2B5EF4-FFF2-40B4-BE49-F238E27FC236}">
                <a16:creationId xmlns:a16="http://schemas.microsoft.com/office/drawing/2014/main" id="{209DF31B-BD07-4DC2-95C2-B77E51AAEFF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454CE5A-3A0A-4AAB-81D2-F1C20636E54C}"/>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3830094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216B8-52AB-412B-BBE7-B6BE698FA29B}"/>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0BF779C3-9D19-467E-A5D2-0920834DA13C}"/>
              </a:ext>
            </a:extLst>
          </p:cNvPr>
          <p:cNvSpPr>
            <a:spLocks noGrp="1"/>
          </p:cNvSpPr>
          <p:nvPr>
            <p:ph type="dt" sz="half" idx="10"/>
          </p:nvPr>
        </p:nvSpPr>
        <p:spPr/>
        <p:txBody>
          <a:bodyPr/>
          <a:lstStyle/>
          <a:p>
            <a:fld id="{1F17AE06-98E0-4D9F-A059-92C3548821BB}" type="datetime1">
              <a:rPr lang="en-US" smtClean="0"/>
              <a:t>11/30/2021</a:t>
            </a:fld>
            <a:endParaRPr lang="en-US"/>
          </a:p>
        </p:txBody>
      </p:sp>
      <p:sp>
        <p:nvSpPr>
          <p:cNvPr id="4" name="Footer Placeholder 3">
            <a:extLst>
              <a:ext uri="{FF2B5EF4-FFF2-40B4-BE49-F238E27FC236}">
                <a16:creationId xmlns:a16="http://schemas.microsoft.com/office/drawing/2014/main" id="{8E272BB4-C8D8-4F74-9677-5AC979932A7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6B49B8-779F-4492-ABD9-96F0D042AC41}"/>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74924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B976BF-9339-48D6-881A-280D15492E05}"/>
              </a:ext>
            </a:extLst>
          </p:cNvPr>
          <p:cNvSpPr>
            <a:spLocks noGrp="1"/>
          </p:cNvSpPr>
          <p:nvPr>
            <p:ph type="dt" sz="half" idx="10"/>
          </p:nvPr>
        </p:nvSpPr>
        <p:spPr/>
        <p:txBody>
          <a:bodyPr/>
          <a:lstStyle/>
          <a:p>
            <a:fld id="{FFBA00CA-3DDC-4705-B840-978EF5EA0707}" type="datetime1">
              <a:rPr lang="en-US" smtClean="0"/>
              <a:t>11/30/2021</a:t>
            </a:fld>
            <a:endParaRPr lang="en-US"/>
          </a:p>
        </p:txBody>
      </p:sp>
      <p:sp>
        <p:nvSpPr>
          <p:cNvPr id="3" name="Footer Placeholder 2">
            <a:extLst>
              <a:ext uri="{FF2B5EF4-FFF2-40B4-BE49-F238E27FC236}">
                <a16:creationId xmlns:a16="http://schemas.microsoft.com/office/drawing/2014/main" id="{45277605-C9C8-432E-9662-D7D410B151D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22432B6-4A12-46EF-98A7-B5D50BD516F0}"/>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2403155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F191C-AF68-4230-A7B2-F8F07B486EDC}"/>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358F9F11-5FCF-4D7E-BA51-38CB84277DC9}"/>
              </a:ext>
            </a:extLst>
          </p:cNvPr>
          <p:cNvSpPr>
            <a:spLocks noGrp="1"/>
          </p:cNvSpPr>
          <p:nvPr>
            <p:ph idx="1"/>
          </p:nvPr>
        </p:nvSpPr>
        <p:spPr>
          <a:xfrm>
            <a:off x="6653182" y="987423"/>
            <a:ext cx="5020948" cy="4873625"/>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373B519B-06C0-41BC-95FB-FB1FE436375E}"/>
              </a:ext>
            </a:extLst>
          </p:cNvPr>
          <p:cNvSpPr>
            <a:spLocks noGrp="1"/>
          </p:cNvSpPr>
          <p:nvPr>
            <p:ph type="body" sz="half" idx="2"/>
          </p:nvPr>
        </p:nvSpPr>
        <p:spPr>
          <a:xfrm>
            <a:off x="517870" y="3361038"/>
            <a:ext cx="5020948" cy="2507949"/>
          </a:xfrm>
        </p:spPr>
        <p:txBody>
          <a:bodyPr>
            <a:normAutofit/>
          </a:bodyPr>
          <a:lstStyle>
            <a:lvl1pPr marL="0" indent="0">
              <a:buNone/>
              <a:defRPr sz="24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B8B70C-015C-4832-AFF6-D033E022746B}"/>
              </a:ext>
            </a:extLst>
          </p:cNvPr>
          <p:cNvSpPr>
            <a:spLocks noGrp="1"/>
          </p:cNvSpPr>
          <p:nvPr>
            <p:ph type="dt" sz="half" idx="10"/>
          </p:nvPr>
        </p:nvSpPr>
        <p:spPr/>
        <p:txBody>
          <a:bodyPr/>
          <a:lstStyle/>
          <a:p>
            <a:fld id="{FC366D49-0BBA-4C5A-AD96-6448CA63451A}" type="datetime1">
              <a:rPr lang="en-US" smtClean="0"/>
              <a:t>11/30/2021</a:t>
            </a:fld>
            <a:endParaRPr lang="en-US"/>
          </a:p>
        </p:txBody>
      </p:sp>
      <p:sp>
        <p:nvSpPr>
          <p:cNvPr id="6" name="Footer Placeholder 5">
            <a:extLst>
              <a:ext uri="{FF2B5EF4-FFF2-40B4-BE49-F238E27FC236}">
                <a16:creationId xmlns:a16="http://schemas.microsoft.com/office/drawing/2014/main" id="{BEF1A6FB-8C14-46D1-90A5-0FF11DE7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2C585-6FA1-4E94-9C1C-A1DEDE551086}"/>
              </a:ext>
            </a:extLst>
          </p:cNvPr>
          <p:cNvSpPr>
            <a:spLocks noGrp="1"/>
          </p:cNvSpPr>
          <p:nvPr>
            <p:ph type="sldNum" sz="quarter" idx="12"/>
          </p:nvPr>
        </p:nvSpPr>
        <p:spPr/>
        <p:txBody>
          <a:bodyPr/>
          <a:lstStyle/>
          <a:p>
            <a:fld id="{DFDF98CC-160E-494C-8C3C-8CDC5FA257DE}" type="slidenum">
              <a:rPr lang="en-US" smtClean="0"/>
              <a:t>‹#›</a:t>
            </a:fld>
            <a:endParaRPr lang="en-US"/>
          </a:p>
        </p:txBody>
      </p:sp>
    </p:spTree>
    <p:extLst>
      <p:ext uri="{BB962C8B-B14F-4D97-AF65-F5344CB8AC3E}">
        <p14:creationId xmlns:p14="http://schemas.microsoft.com/office/powerpoint/2010/main" val="1334197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98B43-D1CE-43F4-A367-EF1FE9688913}"/>
              </a:ext>
            </a:extLst>
          </p:cNvPr>
          <p:cNvSpPr>
            <a:spLocks noGrp="1"/>
          </p:cNvSpPr>
          <p:nvPr>
            <p:ph type="title"/>
          </p:nvPr>
        </p:nvSpPr>
        <p:spPr>
          <a:xfrm>
            <a:off x="517870" y="978408"/>
            <a:ext cx="5020948" cy="2270641"/>
          </a:xfrm>
        </p:spPr>
        <p:txBody>
          <a:bodyPr anchor="t">
            <a:noAutofit/>
          </a:bodyPr>
          <a:lstStyle>
            <a:lvl1pPr>
              <a:defRPr sz="44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2B73978-8CDF-4C0E-ABA1-7291A0347362}"/>
              </a:ext>
            </a:extLst>
          </p:cNvPr>
          <p:cNvSpPr>
            <a:spLocks noGrp="1"/>
          </p:cNvSpPr>
          <p:nvPr>
            <p:ph type="pic" idx="1"/>
          </p:nvPr>
        </p:nvSpPr>
        <p:spPr>
          <a:xfrm>
            <a:off x="6662168" y="987425"/>
            <a:ext cx="5027005"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45BECC62-ED45-451E-BEC5-A03C6A554D26}"/>
              </a:ext>
            </a:extLst>
          </p:cNvPr>
          <p:cNvSpPr>
            <a:spLocks noGrp="1"/>
          </p:cNvSpPr>
          <p:nvPr>
            <p:ph type="body" sz="half" idx="2"/>
          </p:nvPr>
        </p:nvSpPr>
        <p:spPr>
          <a:xfrm>
            <a:off x="517870" y="3340442"/>
            <a:ext cx="5020948" cy="2528545"/>
          </a:xfrm>
        </p:spPr>
        <p:txBody>
          <a:bodyPr>
            <a:normAutofit/>
          </a:bodyPr>
          <a:lstStyle>
            <a:lvl1pPr marL="0" indent="0">
              <a:buNone/>
              <a:defRPr sz="2200" b="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1A7A86-B983-4315-9312-936B4FCF75FE}"/>
              </a:ext>
            </a:extLst>
          </p:cNvPr>
          <p:cNvSpPr>
            <a:spLocks noGrp="1"/>
          </p:cNvSpPr>
          <p:nvPr>
            <p:ph type="dt" sz="half" idx="10"/>
          </p:nvPr>
        </p:nvSpPr>
        <p:spPr/>
        <p:txBody>
          <a:bodyPr/>
          <a:lstStyle/>
          <a:p>
            <a:fld id="{4F4EB293-A316-472D-A8B4-6947CF1A12B7}" type="datetime1">
              <a:rPr lang="en-US" smtClean="0"/>
              <a:t>11/30/2021</a:t>
            </a:fld>
            <a:endParaRPr lang="en-US"/>
          </a:p>
        </p:txBody>
      </p:sp>
      <p:sp>
        <p:nvSpPr>
          <p:cNvPr id="6" name="Footer Placeholder 5">
            <a:extLst>
              <a:ext uri="{FF2B5EF4-FFF2-40B4-BE49-F238E27FC236}">
                <a16:creationId xmlns:a16="http://schemas.microsoft.com/office/drawing/2014/main" id="{1E2E88C0-25A5-46F9-AB35-EAD50E6B91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0F9EA8-45AD-478E-8606-9328245BC8A6}"/>
              </a:ext>
            </a:extLst>
          </p:cNvPr>
          <p:cNvSpPr>
            <a:spLocks noGrp="1"/>
          </p:cNvSpPr>
          <p:nvPr>
            <p:ph type="sldNum" sz="quarter" idx="12"/>
          </p:nvPr>
        </p:nvSpPr>
        <p:spPr/>
        <p:txBody>
          <a:bodyPr/>
          <a:lstStyle/>
          <a:p>
            <a:fld id="{DFDF98CC-160E-494C-8C3C-8CDC5FA257DE}" type="slidenum">
              <a:rPr lang="en-US" smtClean="0"/>
              <a:t>‹#›</a:t>
            </a:fld>
            <a:endParaRPr lang="en-US"/>
          </a:p>
        </p:txBody>
      </p:sp>
      <p:cxnSp>
        <p:nvCxnSpPr>
          <p:cNvPr id="9" name="Straight Connector 8">
            <a:extLst>
              <a:ext uri="{FF2B5EF4-FFF2-40B4-BE49-F238E27FC236}">
                <a16:creationId xmlns:a16="http://schemas.microsoft.com/office/drawing/2014/main" id="{E51E4AC6-B446-4768-97EF-CA4B8261433B}"/>
              </a:ext>
            </a:extLst>
          </p:cNvPr>
          <p:cNvCxnSpPr>
            <a:cxnSpLocks/>
          </p:cNvCxnSpPr>
          <p:nvPr/>
        </p:nvCxnSpPr>
        <p:spPr>
          <a:xfrm>
            <a:off x="11689174" y="2172428"/>
            <a:ext cx="0" cy="335474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63802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61AD20-E240-4E6F-AF91-689F7AEEE33A}"/>
              </a:ext>
            </a:extLst>
          </p:cNvPr>
          <p:cNvSpPr>
            <a:spLocks noGrp="1"/>
          </p:cNvSpPr>
          <p:nvPr>
            <p:ph type="title"/>
          </p:nvPr>
        </p:nvSpPr>
        <p:spPr>
          <a:xfrm>
            <a:off x="517870" y="978408"/>
            <a:ext cx="5021182" cy="487045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2E78801-35D1-4C19-BC2B-EAC7EE917E73}"/>
              </a:ext>
            </a:extLst>
          </p:cNvPr>
          <p:cNvSpPr>
            <a:spLocks noGrp="1"/>
          </p:cNvSpPr>
          <p:nvPr>
            <p:ph type="body" idx="1"/>
          </p:nvPr>
        </p:nvSpPr>
        <p:spPr>
          <a:xfrm>
            <a:off x="6662168" y="969264"/>
            <a:ext cx="5021182" cy="487045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1282A45-C5B9-4575-8E28-A35767B4D71C}"/>
              </a:ext>
            </a:extLst>
          </p:cNvPr>
          <p:cNvSpPr>
            <a:spLocks noGrp="1"/>
          </p:cNvSpPr>
          <p:nvPr>
            <p:ph type="dt" sz="half" idx="2"/>
          </p:nvPr>
        </p:nvSpPr>
        <p:spPr>
          <a:xfrm>
            <a:off x="517870" y="6420414"/>
            <a:ext cx="2743200" cy="365125"/>
          </a:xfrm>
          <a:prstGeom prst="rect">
            <a:avLst/>
          </a:prstGeom>
        </p:spPr>
        <p:txBody>
          <a:bodyPr vert="horz" lIns="91440" tIns="45720" rIns="91440" bIns="45720" rtlCol="0" anchor="ctr"/>
          <a:lstStyle>
            <a:lvl1pPr algn="l">
              <a:defRPr sz="900">
                <a:solidFill>
                  <a:schemeClr val="tx1"/>
                </a:solidFill>
              </a:defRPr>
            </a:lvl1pPr>
          </a:lstStyle>
          <a:p>
            <a:fld id="{734BCCD4-CEB1-405B-A443-DD9CBCBEA552}" type="datetime1">
              <a:rPr lang="en-US" smtClean="0"/>
              <a:t>11/30/2021</a:t>
            </a:fld>
            <a:endParaRPr lang="en-US"/>
          </a:p>
        </p:txBody>
      </p:sp>
      <p:sp>
        <p:nvSpPr>
          <p:cNvPr id="5" name="Footer Placeholder 4">
            <a:extLst>
              <a:ext uri="{FF2B5EF4-FFF2-40B4-BE49-F238E27FC236}">
                <a16:creationId xmlns:a16="http://schemas.microsoft.com/office/drawing/2014/main" id="{2E9D0933-AA03-4018-8E37-004CFB9F61D6}"/>
              </a:ext>
            </a:extLst>
          </p:cNvPr>
          <p:cNvSpPr>
            <a:spLocks noGrp="1"/>
          </p:cNvSpPr>
          <p:nvPr>
            <p:ph type="ftr" sz="quarter" idx="3"/>
          </p:nvPr>
        </p:nvSpPr>
        <p:spPr>
          <a:xfrm>
            <a:off x="517870" y="97713"/>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F282A-DF4A-4A2D-9672-8F0F770A3F1A}"/>
              </a:ext>
            </a:extLst>
          </p:cNvPr>
          <p:cNvSpPr>
            <a:spLocks noGrp="1"/>
          </p:cNvSpPr>
          <p:nvPr>
            <p:ph type="sldNum" sz="quarter" idx="4"/>
          </p:nvPr>
        </p:nvSpPr>
        <p:spPr>
          <a:xfrm>
            <a:off x="11454317" y="6420414"/>
            <a:ext cx="637909" cy="365125"/>
          </a:xfrm>
          <a:prstGeom prst="rect">
            <a:avLst/>
          </a:prstGeom>
        </p:spPr>
        <p:txBody>
          <a:bodyPr vert="horz" lIns="91440" tIns="45720" rIns="91440" bIns="45720" rtlCol="0" anchor="ctr"/>
          <a:lstStyle>
            <a:lvl1pPr algn="r">
              <a:defRPr sz="900">
                <a:solidFill>
                  <a:schemeClr val="tx1"/>
                </a:solidFill>
              </a:defRPr>
            </a:lvl1pPr>
          </a:lstStyle>
          <a:p>
            <a:fld id="{DFDF98CC-160E-494C-8C3C-8CDC5FA257DE}" type="slidenum">
              <a:rPr lang="en-US" smtClean="0"/>
              <a:pPr/>
              <a:t>‹#›</a:t>
            </a:fld>
            <a:endParaRPr lang="en-US" dirty="0"/>
          </a:p>
        </p:txBody>
      </p:sp>
      <p:sp>
        <p:nvSpPr>
          <p:cNvPr id="14" name="Rectangle 13">
            <a:extLst>
              <a:ext uri="{FF2B5EF4-FFF2-40B4-BE49-F238E27FC236}">
                <a16:creationId xmlns:a16="http://schemas.microsoft.com/office/drawing/2014/main" id="{ADE57300-C7FF-4578-99A0-42B0295B123C}"/>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684820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00000"/>
        </a:lnSpc>
        <a:spcBef>
          <a:spcPct val="0"/>
        </a:spcBef>
        <a:buNone/>
        <a:defRPr sz="5400" b="1"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274320" indent="-27432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27432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548640" indent="-27432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54864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onestepcode.com/ant-colony-simulation/"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6C5C09-0043-4549-B800-2101B70D6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B7E2F724-2FB3-4D1D-A730-739B8654C0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Overlapping hexagons creating a seamless design">
            <a:extLst>
              <a:ext uri="{FF2B5EF4-FFF2-40B4-BE49-F238E27FC236}">
                <a16:creationId xmlns:a16="http://schemas.microsoft.com/office/drawing/2014/main" id="{32131539-8ABC-416F-A390-F7C64D556D42}"/>
              </a:ext>
            </a:extLst>
          </p:cNvPr>
          <p:cNvPicPr>
            <a:picLocks noChangeAspect="1"/>
          </p:cNvPicPr>
          <p:nvPr/>
        </p:nvPicPr>
        <p:blipFill rotWithShape="1">
          <a:blip r:embed="rId2">
            <a:alphaModFix amt="40000"/>
          </a:blip>
          <a:srcRect t="38890" b="4860"/>
          <a:stretch/>
        </p:blipFill>
        <p:spPr>
          <a:xfrm>
            <a:off x="-2" y="-2"/>
            <a:ext cx="12192001" cy="6858001"/>
          </a:xfrm>
          <a:prstGeom prst="rect">
            <a:avLst/>
          </a:prstGeom>
        </p:spPr>
      </p:pic>
      <p:sp>
        <p:nvSpPr>
          <p:cNvPr id="2" name="Title 1">
            <a:extLst>
              <a:ext uri="{FF2B5EF4-FFF2-40B4-BE49-F238E27FC236}">
                <a16:creationId xmlns:a16="http://schemas.microsoft.com/office/drawing/2014/main" id="{D6D9938F-80E6-4CA8-9CC1-7B4FE94475F3}"/>
              </a:ext>
            </a:extLst>
          </p:cNvPr>
          <p:cNvSpPr>
            <a:spLocks noGrp="1"/>
          </p:cNvSpPr>
          <p:nvPr>
            <p:ph type="ctrTitle"/>
          </p:nvPr>
        </p:nvSpPr>
        <p:spPr>
          <a:xfrm>
            <a:off x="517870" y="978408"/>
            <a:ext cx="5021182" cy="2334248"/>
          </a:xfrm>
        </p:spPr>
        <p:txBody>
          <a:bodyPr anchor="t">
            <a:normAutofit/>
          </a:bodyPr>
          <a:lstStyle/>
          <a:p>
            <a:r>
              <a:rPr lang="en-US" dirty="0">
                <a:solidFill>
                  <a:srgbClr val="FFFFFF"/>
                </a:solidFill>
              </a:rPr>
              <a:t>Ants Go Marching</a:t>
            </a:r>
          </a:p>
        </p:txBody>
      </p:sp>
      <p:sp>
        <p:nvSpPr>
          <p:cNvPr id="3" name="Subtitle 2">
            <a:extLst>
              <a:ext uri="{FF2B5EF4-FFF2-40B4-BE49-F238E27FC236}">
                <a16:creationId xmlns:a16="http://schemas.microsoft.com/office/drawing/2014/main" id="{ACE32BDC-673A-43D4-AA98-B9DD6DB329C2}"/>
              </a:ext>
            </a:extLst>
          </p:cNvPr>
          <p:cNvSpPr>
            <a:spLocks noGrp="1"/>
          </p:cNvSpPr>
          <p:nvPr>
            <p:ph type="subTitle" idx="1"/>
          </p:nvPr>
        </p:nvSpPr>
        <p:spPr>
          <a:xfrm>
            <a:off x="517870" y="4482450"/>
            <a:ext cx="5040785" cy="1724029"/>
          </a:xfrm>
        </p:spPr>
        <p:txBody>
          <a:bodyPr anchor="t">
            <a:normAutofit/>
          </a:bodyPr>
          <a:lstStyle/>
          <a:p>
            <a:r>
              <a:rPr lang="en-US" dirty="0">
                <a:solidFill>
                  <a:srgbClr val="FFFFFF"/>
                </a:solidFill>
              </a:rPr>
              <a:t>By Padma Venkatraman</a:t>
            </a:r>
          </a:p>
        </p:txBody>
      </p:sp>
      <p:sp>
        <p:nvSpPr>
          <p:cNvPr id="13" name="Rectangle 12">
            <a:extLst>
              <a:ext uri="{FF2B5EF4-FFF2-40B4-BE49-F238E27FC236}">
                <a16:creationId xmlns:a16="http://schemas.microsoft.com/office/drawing/2014/main" id="{B2C335F7-F61C-4EB4-80F2-4B1438FE66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Ant Walk 02 the Ants Stock Footage Video (100% Royalty-free) 6601454 |  Shutterstock">
            <a:extLst>
              <a:ext uri="{FF2B5EF4-FFF2-40B4-BE49-F238E27FC236}">
                <a16:creationId xmlns:a16="http://schemas.microsoft.com/office/drawing/2014/main" id="{7EC5DAF2-C9A5-4564-BE70-111ADA21E4F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0887" y="0"/>
            <a:ext cx="5452552" cy="306364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5300ED36-1549-441A-92FD-B9132F54CC9D}"/>
              </a:ext>
            </a:extLst>
          </p:cNvPr>
          <p:cNvPicPr>
            <a:picLocks noChangeAspect="1"/>
          </p:cNvPicPr>
          <p:nvPr/>
        </p:nvPicPr>
        <p:blipFill>
          <a:blip r:embed="rId4"/>
          <a:stretch>
            <a:fillRect/>
          </a:stretch>
        </p:blipFill>
        <p:spPr>
          <a:xfrm>
            <a:off x="6320886" y="3071442"/>
            <a:ext cx="5452551" cy="3778751"/>
          </a:xfrm>
          <a:prstGeom prst="rect">
            <a:avLst/>
          </a:prstGeom>
        </p:spPr>
      </p:pic>
    </p:spTree>
    <p:extLst>
      <p:ext uri="{BB962C8B-B14F-4D97-AF65-F5344CB8AC3E}">
        <p14:creationId xmlns:p14="http://schemas.microsoft.com/office/powerpoint/2010/main" val="4003010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BF32F1E5-D276-4903-A7FB-E083AEFD5F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9">
            <a:extLst>
              <a:ext uri="{FF2B5EF4-FFF2-40B4-BE49-F238E27FC236}">
                <a16:creationId xmlns:a16="http://schemas.microsoft.com/office/drawing/2014/main" id="{F1EDBAD4-CA8E-4A37-A91C-CF0FBC51CD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5"/>
            <a:ext cx="12188952" cy="68579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3961DB5-434A-4EDD-9694-211B88365A37}"/>
              </a:ext>
            </a:extLst>
          </p:cNvPr>
          <p:cNvSpPr>
            <a:spLocks noGrp="1"/>
          </p:cNvSpPr>
          <p:nvPr>
            <p:ph type="title"/>
          </p:nvPr>
        </p:nvSpPr>
        <p:spPr>
          <a:xfrm>
            <a:off x="517870" y="966635"/>
            <a:ext cx="5021183" cy="2751014"/>
          </a:xfrm>
        </p:spPr>
        <p:txBody>
          <a:bodyPr>
            <a:normAutofit/>
          </a:bodyPr>
          <a:lstStyle/>
          <a:p>
            <a:pPr>
              <a:lnSpc>
                <a:spcPct val="90000"/>
              </a:lnSpc>
            </a:pPr>
            <a:r>
              <a:rPr lang="en-US" sz="4200">
                <a:solidFill>
                  <a:srgbClr val="000000"/>
                </a:solidFill>
              </a:rPr>
              <a:t>How ants scavenge for food, find food and update their nest</a:t>
            </a:r>
            <a:endParaRPr lang="en-US" sz="4200" dirty="0">
              <a:solidFill>
                <a:srgbClr val="000000"/>
              </a:solidFill>
            </a:endParaRPr>
          </a:p>
        </p:txBody>
      </p:sp>
      <p:sp>
        <p:nvSpPr>
          <p:cNvPr id="17" name="Rectangle 11">
            <a:extLst>
              <a:ext uri="{FF2B5EF4-FFF2-40B4-BE49-F238E27FC236}">
                <a16:creationId xmlns:a16="http://schemas.microsoft.com/office/drawing/2014/main" id="{2716B85D-0F68-4B6F-8A83-99D6E80F4E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5021183" cy="14927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44F55FD-6E97-46CD-B9CB-723352BE1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62168" y="611650"/>
            <a:ext cx="5021183" cy="4571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Free Clipart Of Ant Farm Ants Crawling Into Hill Clip - Colony Of Ants  Cartoon - Free Transparent PNG Clipart Images Download">
            <a:extLst>
              <a:ext uri="{FF2B5EF4-FFF2-40B4-BE49-F238E27FC236}">
                <a16:creationId xmlns:a16="http://schemas.microsoft.com/office/drawing/2014/main" id="{59C21FC2-9A08-4868-88AC-3D8909FC6F6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1344" y="4454408"/>
            <a:ext cx="2616824" cy="15029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nts Crawling On Strawberry - Sad Quotes About Love - (5212x2793) Png  Clipart Download">
            <a:extLst>
              <a:ext uri="{FF2B5EF4-FFF2-40B4-BE49-F238E27FC236}">
                <a16:creationId xmlns:a16="http://schemas.microsoft.com/office/drawing/2014/main" id="{D5E88EB9-C9B4-42AF-9B43-E171B2CBB1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04553" y="4454408"/>
            <a:ext cx="2813367" cy="150290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2095B31-FF4E-4FA0-8145-24F1A11C6FF5}"/>
              </a:ext>
            </a:extLst>
          </p:cNvPr>
          <p:cNvSpPr txBox="1"/>
          <p:nvPr/>
        </p:nvSpPr>
        <p:spPr>
          <a:xfrm>
            <a:off x="6053875" y="966635"/>
            <a:ext cx="5721565" cy="3416320"/>
          </a:xfrm>
          <a:prstGeom prst="rect">
            <a:avLst/>
          </a:prstGeom>
          <a:noFill/>
        </p:spPr>
        <p:txBody>
          <a:bodyPr wrap="square" rtlCol="0">
            <a:spAutoFit/>
          </a:bodyPr>
          <a:lstStyle/>
          <a:p>
            <a:r>
              <a:rPr lang="en-US" sz="2400" dirty="0"/>
              <a:t>Ants initially wander randomly. After they find food, they lay pheromone trails as they return to their nest. This helps other ants crawling out of the nest find the food easily.</a:t>
            </a:r>
          </a:p>
          <a:p>
            <a:endParaRPr lang="en-US" sz="2400" dirty="0"/>
          </a:p>
          <a:p>
            <a:r>
              <a:rPr lang="en-US" sz="2400" dirty="0"/>
              <a:t>When other ants find such pheromone trails, they are </a:t>
            </a:r>
            <a:r>
              <a:rPr lang="en-US" sz="2400" b="1" dirty="0"/>
              <a:t>likely</a:t>
            </a:r>
            <a:r>
              <a:rPr lang="en-US" sz="2400" dirty="0"/>
              <a:t> to follow them rather than wander randomly.</a:t>
            </a:r>
          </a:p>
        </p:txBody>
      </p:sp>
      <p:sp>
        <p:nvSpPr>
          <p:cNvPr id="5" name="TextBox 4">
            <a:extLst>
              <a:ext uri="{FF2B5EF4-FFF2-40B4-BE49-F238E27FC236}">
                <a16:creationId xmlns:a16="http://schemas.microsoft.com/office/drawing/2014/main" id="{15476EC4-C8F7-4040-BB0C-22A68C7FFE41}"/>
              </a:ext>
            </a:extLst>
          </p:cNvPr>
          <p:cNvSpPr txBox="1"/>
          <p:nvPr/>
        </p:nvSpPr>
        <p:spPr>
          <a:xfrm>
            <a:off x="6414305" y="5019675"/>
            <a:ext cx="5269046" cy="523220"/>
          </a:xfrm>
          <a:prstGeom prst="rect">
            <a:avLst/>
          </a:prstGeom>
          <a:noFill/>
        </p:spPr>
        <p:txBody>
          <a:bodyPr wrap="square" rtlCol="0">
            <a:spAutoFit/>
          </a:bodyPr>
          <a:lstStyle/>
          <a:p>
            <a:r>
              <a:rPr lang="en-US" sz="2800" dirty="0"/>
              <a:t>Note: Chance is still involved!</a:t>
            </a:r>
          </a:p>
        </p:txBody>
      </p:sp>
    </p:spTree>
    <p:extLst>
      <p:ext uri="{BB962C8B-B14F-4D97-AF65-F5344CB8AC3E}">
        <p14:creationId xmlns:p14="http://schemas.microsoft.com/office/powerpoint/2010/main" val="904066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B0488-4CD0-458E-9F60-8556DB639505}"/>
              </a:ext>
            </a:extLst>
          </p:cNvPr>
          <p:cNvSpPr>
            <a:spLocks noGrp="1"/>
          </p:cNvSpPr>
          <p:nvPr>
            <p:ph type="title"/>
          </p:nvPr>
        </p:nvSpPr>
        <p:spPr/>
        <p:txBody>
          <a:bodyPr>
            <a:normAutofit/>
          </a:bodyPr>
          <a:lstStyle/>
          <a:p>
            <a:r>
              <a:rPr lang="en-US" sz="4400" dirty="0"/>
              <a:t>I ran two models – one where the ant does not signal to other ants, and another one where it does.</a:t>
            </a:r>
          </a:p>
        </p:txBody>
      </p:sp>
      <p:sp>
        <p:nvSpPr>
          <p:cNvPr id="3" name="Content Placeholder 2">
            <a:extLst>
              <a:ext uri="{FF2B5EF4-FFF2-40B4-BE49-F238E27FC236}">
                <a16:creationId xmlns:a16="http://schemas.microsoft.com/office/drawing/2014/main" id="{82870F1D-B28F-4C89-B7B0-8536557629A6}"/>
              </a:ext>
            </a:extLst>
          </p:cNvPr>
          <p:cNvSpPr>
            <a:spLocks noGrp="1"/>
          </p:cNvSpPr>
          <p:nvPr>
            <p:ph idx="1"/>
          </p:nvPr>
        </p:nvSpPr>
        <p:spPr>
          <a:xfrm>
            <a:off x="6662168" y="508000"/>
            <a:ext cx="5021182" cy="5331721"/>
          </a:xfrm>
        </p:spPr>
        <p:txBody>
          <a:bodyPr/>
          <a:lstStyle/>
          <a:p>
            <a:r>
              <a:rPr lang="en-US" dirty="0"/>
              <a:t>When the ant “signaled” that it found food, it was more likely that other ants converged upon the food, whereas when the ant did not.</a:t>
            </a:r>
          </a:p>
          <a:p>
            <a:endParaRPr lang="en-US" dirty="0"/>
          </a:p>
          <a:p>
            <a:r>
              <a:rPr lang="en-US" dirty="0"/>
              <a:t>The yellow trail in the upcoming slides, is the pheromone trail.</a:t>
            </a:r>
          </a:p>
          <a:p>
            <a:endParaRPr lang="en-US" dirty="0"/>
          </a:p>
          <a:p>
            <a:r>
              <a:rPr lang="en-US" dirty="0"/>
              <a:t>It converges to a question of: does an ant on a pheromone trail, know its on the trail?</a:t>
            </a:r>
          </a:p>
          <a:p>
            <a:endParaRPr lang="en-US" dirty="0"/>
          </a:p>
          <a:p>
            <a:r>
              <a:rPr lang="en-US" dirty="0"/>
              <a:t>And thus we go from random walk </a:t>
            </a:r>
            <a:r>
              <a:rPr lang="en-US" dirty="0">
                <a:sym typeface="Wingdings" panose="05000000000000000000" pitchFamily="2" charset="2"/>
              </a:rPr>
              <a:t> random walk with specified probability. </a:t>
            </a:r>
            <a:endParaRPr lang="en-US" dirty="0"/>
          </a:p>
        </p:txBody>
      </p:sp>
    </p:spTree>
    <p:extLst>
      <p:ext uri="{BB962C8B-B14F-4D97-AF65-F5344CB8AC3E}">
        <p14:creationId xmlns:p14="http://schemas.microsoft.com/office/powerpoint/2010/main" val="2131159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FF407-2EBE-430D-B9BE-C1C43AF68085}"/>
              </a:ext>
            </a:extLst>
          </p:cNvPr>
          <p:cNvSpPr>
            <a:spLocks noGrp="1"/>
          </p:cNvSpPr>
          <p:nvPr>
            <p:ph type="title"/>
          </p:nvPr>
        </p:nvSpPr>
        <p:spPr>
          <a:xfrm>
            <a:off x="241644" y="5640106"/>
            <a:ext cx="11226455" cy="1038740"/>
          </a:xfrm>
        </p:spPr>
        <p:txBody>
          <a:bodyPr>
            <a:normAutofit/>
          </a:bodyPr>
          <a:lstStyle/>
          <a:p>
            <a:r>
              <a:rPr lang="en-US" sz="2800" dirty="0"/>
              <a:t>Time at which first ant found food: 1:90</a:t>
            </a:r>
            <a:br>
              <a:rPr lang="en-US" sz="2800" dirty="0"/>
            </a:br>
            <a:r>
              <a:rPr lang="en-US" sz="2800" dirty="0"/>
              <a:t>No of ants found food = 2</a:t>
            </a:r>
          </a:p>
        </p:txBody>
      </p:sp>
      <p:pic>
        <p:nvPicPr>
          <p:cNvPr id="4" name="ant_no_signal">
            <a:hlinkClick r:id="" action="ppaction://media"/>
            <a:extLst>
              <a:ext uri="{FF2B5EF4-FFF2-40B4-BE49-F238E27FC236}">
                <a16:creationId xmlns:a16="http://schemas.microsoft.com/office/drawing/2014/main" id="{3130935B-687A-4F46-924D-E4812BC23FE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968" y="769649"/>
            <a:ext cx="12178063" cy="4870457"/>
          </a:xfrm>
        </p:spPr>
      </p:pic>
      <p:sp>
        <p:nvSpPr>
          <p:cNvPr id="5" name="TextBox 4">
            <a:extLst>
              <a:ext uri="{FF2B5EF4-FFF2-40B4-BE49-F238E27FC236}">
                <a16:creationId xmlns:a16="http://schemas.microsoft.com/office/drawing/2014/main" id="{A9773B66-3CFA-476F-8A74-F395E515200B}"/>
              </a:ext>
            </a:extLst>
          </p:cNvPr>
          <p:cNvSpPr txBox="1"/>
          <p:nvPr/>
        </p:nvSpPr>
        <p:spPr>
          <a:xfrm>
            <a:off x="8782050" y="61763"/>
            <a:ext cx="3305174" cy="707886"/>
          </a:xfrm>
          <a:prstGeom prst="rect">
            <a:avLst/>
          </a:prstGeom>
          <a:noFill/>
        </p:spPr>
        <p:txBody>
          <a:bodyPr wrap="square" rtlCol="0">
            <a:spAutoFit/>
          </a:bodyPr>
          <a:lstStyle/>
          <a:p>
            <a:r>
              <a:rPr lang="en-US" sz="4000" dirty="0"/>
              <a:t>No signaling:</a:t>
            </a:r>
          </a:p>
        </p:txBody>
      </p:sp>
    </p:spTree>
    <p:extLst>
      <p:ext uri="{BB962C8B-B14F-4D97-AF65-F5344CB8AC3E}">
        <p14:creationId xmlns:p14="http://schemas.microsoft.com/office/powerpoint/2010/main" val="124542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76768-700D-4AF2-95E5-A60FF93CC7EB}"/>
              </a:ext>
            </a:extLst>
          </p:cNvPr>
          <p:cNvSpPr>
            <a:spLocks noGrp="1"/>
          </p:cNvSpPr>
          <p:nvPr>
            <p:ph type="title"/>
          </p:nvPr>
        </p:nvSpPr>
        <p:spPr>
          <a:xfrm>
            <a:off x="314325" y="5713086"/>
            <a:ext cx="11563350" cy="995775"/>
          </a:xfrm>
        </p:spPr>
        <p:txBody>
          <a:bodyPr>
            <a:normAutofit/>
          </a:bodyPr>
          <a:lstStyle/>
          <a:p>
            <a:r>
              <a:rPr lang="en-US" sz="2800" dirty="0"/>
              <a:t>Time at which first ant found food: 4:20</a:t>
            </a:r>
            <a:br>
              <a:rPr lang="en-US" sz="2800" dirty="0"/>
            </a:br>
            <a:r>
              <a:rPr lang="en-US" sz="2800" dirty="0"/>
              <a:t>No of ants found food = 4</a:t>
            </a:r>
          </a:p>
        </p:txBody>
      </p:sp>
      <p:pic>
        <p:nvPicPr>
          <p:cNvPr id="10" name="ant_signal">
            <a:hlinkClick r:id="" action="ppaction://media"/>
            <a:extLst>
              <a:ext uri="{FF2B5EF4-FFF2-40B4-BE49-F238E27FC236}">
                <a16:creationId xmlns:a16="http://schemas.microsoft.com/office/drawing/2014/main" id="{3AFB3F24-3157-41B4-8574-1AE9C0A0097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0209" y="768937"/>
            <a:ext cx="12171791" cy="4867949"/>
          </a:xfrm>
        </p:spPr>
      </p:pic>
      <p:sp>
        <p:nvSpPr>
          <p:cNvPr id="11" name="TextBox 10">
            <a:extLst>
              <a:ext uri="{FF2B5EF4-FFF2-40B4-BE49-F238E27FC236}">
                <a16:creationId xmlns:a16="http://schemas.microsoft.com/office/drawing/2014/main" id="{D3F06852-F081-4F51-8327-03217D9EA255}"/>
              </a:ext>
            </a:extLst>
          </p:cNvPr>
          <p:cNvSpPr txBox="1"/>
          <p:nvPr/>
        </p:nvSpPr>
        <p:spPr>
          <a:xfrm>
            <a:off x="9763124" y="61763"/>
            <a:ext cx="2324099" cy="707886"/>
          </a:xfrm>
          <a:prstGeom prst="rect">
            <a:avLst/>
          </a:prstGeom>
          <a:noFill/>
        </p:spPr>
        <p:txBody>
          <a:bodyPr wrap="square" rtlCol="0">
            <a:spAutoFit/>
          </a:bodyPr>
          <a:lstStyle/>
          <a:p>
            <a:r>
              <a:rPr lang="en-US" sz="4000" dirty="0"/>
              <a:t>Signaling:</a:t>
            </a:r>
          </a:p>
        </p:txBody>
      </p:sp>
    </p:spTree>
    <p:extLst>
      <p:ext uri="{BB962C8B-B14F-4D97-AF65-F5344CB8AC3E}">
        <p14:creationId xmlns:p14="http://schemas.microsoft.com/office/powerpoint/2010/main" val="1726907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00"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F24E7-9D40-48AB-A401-73432956FA12}"/>
              </a:ext>
            </a:extLst>
          </p:cNvPr>
          <p:cNvSpPr>
            <a:spLocks noGrp="1"/>
          </p:cNvSpPr>
          <p:nvPr>
            <p:ph type="title"/>
          </p:nvPr>
        </p:nvSpPr>
        <p:spPr/>
        <p:txBody>
          <a:bodyPr/>
          <a:lstStyle/>
          <a:p>
            <a:endParaRPr lang="en-US"/>
          </a:p>
        </p:txBody>
      </p:sp>
      <p:pic>
        <p:nvPicPr>
          <p:cNvPr id="4" name="test">
            <a:hlinkClick r:id="" action="ppaction://media"/>
            <a:extLst>
              <a:ext uri="{FF2B5EF4-FFF2-40B4-BE49-F238E27FC236}">
                <a16:creationId xmlns:a16="http://schemas.microsoft.com/office/drawing/2014/main" id="{9658EC8C-E65B-497B-BD5C-0B94AC169B8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7514" y="754888"/>
            <a:ext cx="11983070" cy="4792472"/>
          </a:xfrm>
        </p:spPr>
      </p:pic>
    </p:spTree>
    <p:extLst>
      <p:ext uri="{BB962C8B-B14F-4D97-AF65-F5344CB8AC3E}">
        <p14:creationId xmlns:p14="http://schemas.microsoft.com/office/powerpoint/2010/main" val="1719637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DA239-489A-4238-86C0-D4CA8A135039}"/>
              </a:ext>
            </a:extLst>
          </p:cNvPr>
          <p:cNvSpPr>
            <a:spLocks noGrp="1"/>
          </p:cNvSpPr>
          <p:nvPr>
            <p:ph type="title"/>
          </p:nvPr>
        </p:nvSpPr>
        <p:spPr/>
        <p:txBody>
          <a:bodyPr/>
          <a:lstStyle/>
          <a:p>
            <a:r>
              <a:rPr lang="en-US" dirty="0"/>
              <a:t>Sources and formulas:</a:t>
            </a:r>
          </a:p>
        </p:txBody>
      </p:sp>
      <p:sp>
        <p:nvSpPr>
          <p:cNvPr id="3" name="Content Placeholder 2">
            <a:extLst>
              <a:ext uri="{FF2B5EF4-FFF2-40B4-BE49-F238E27FC236}">
                <a16:creationId xmlns:a16="http://schemas.microsoft.com/office/drawing/2014/main" id="{B3D016CB-369E-4182-AFF6-16EFA9634E5F}"/>
              </a:ext>
            </a:extLst>
          </p:cNvPr>
          <p:cNvSpPr>
            <a:spLocks noGrp="1"/>
          </p:cNvSpPr>
          <p:nvPr>
            <p:ph idx="1"/>
          </p:nvPr>
        </p:nvSpPr>
        <p:spPr/>
        <p:txBody>
          <a:bodyPr/>
          <a:lstStyle/>
          <a:p>
            <a:r>
              <a:rPr lang="en-US" dirty="0">
                <a:hlinkClick r:id="rId2"/>
              </a:rPr>
              <a:t>https://onestepcode.com/ant-colony-simulation/</a:t>
            </a:r>
            <a:endParaRPr lang="en-US" dirty="0"/>
          </a:p>
          <a:p>
            <a:endParaRPr lang="en-US" dirty="0"/>
          </a:p>
          <a:p>
            <a:endParaRPr lang="en-US" dirty="0"/>
          </a:p>
        </p:txBody>
      </p:sp>
      <p:pic>
        <p:nvPicPr>
          <p:cNvPr id="5" name="Picture 4">
            <a:extLst>
              <a:ext uri="{FF2B5EF4-FFF2-40B4-BE49-F238E27FC236}">
                <a16:creationId xmlns:a16="http://schemas.microsoft.com/office/drawing/2014/main" id="{D6B26D59-32CF-4FF6-831E-714FF501901F}"/>
              </a:ext>
            </a:extLst>
          </p:cNvPr>
          <p:cNvPicPr>
            <a:picLocks noChangeAspect="1"/>
          </p:cNvPicPr>
          <p:nvPr/>
        </p:nvPicPr>
        <p:blipFill>
          <a:blip r:embed="rId3"/>
          <a:stretch>
            <a:fillRect/>
          </a:stretch>
        </p:blipFill>
        <p:spPr>
          <a:xfrm>
            <a:off x="508650" y="2932015"/>
            <a:ext cx="6315956" cy="1400370"/>
          </a:xfrm>
          <a:prstGeom prst="rect">
            <a:avLst/>
          </a:prstGeom>
        </p:spPr>
      </p:pic>
      <p:pic>
        <p:nvPicPr>
          <p:cNvPr id="7" name="Picture 6">
            <a:extLst>
              <a:ext uri="{FF2B5EF4-FFF2-40B4-BE49-F238E27FC236}">
                <a16:creationId xmlns:a16="http://schemas.microsoft.com/office/drawing/2014/main" id="{D8758B93-9994-4C24-BE59-43E34528A5DA}"/>
              </a:ext>
            </a:extLst>
          </p:cNvPr>
          <p:cNvPicPr>
            <a:picLocks noChangeAspect="1"/>
          </p:cNvPicPr>
          <p:nvPr/>
        </p:nvPicPr>
        <p:blipFill>
          <a:blip r:embed="rId4"/>
          <a:stretch>
            <a:fillRect/>
          </a:stretch>
        </p:blipFill>
        <p:spPr>
          <a:xfrm>
            <a:off x="517870" y="4934720"/>
            <a:ext cx="3305636" cy="905001"/>
          </a:xfrm>
          <a:prstGeom prst="rect">
            <a:avLst/>
          </a:prstGeom>
        </p:spPr>
      </p:pic>
      <p:pic>
        <p:nvPicPr>
          <p:cNvPr id="9" name="Picture 8">
            <a:extLst>
              <a:ext uri="{FF2B5EF4-FFF2-40B4-BE49-F238E27FC236}">
                <a16:creationId xmlns:a16="http://schemas.microsoft.com/office/drawing/2014/main" id="{4279ACEA-1C5E-4951-A2EE-2EEAC65D308C}"/>
              </a:ext>
            </a:extLst>
          </p:cNvPr>
          <p:cNvPicPr>
            <a:picLocks noChangeAspect="1"/>
          </p:cNvPicPr>
          <p:nvPr/>
        </p:nvPicPr>
        <p:blipFill>
          <a:blip r:embed="rId5"/>
          <a:stretch>
            <a:fillRect/>
          </a:stretch>
        </p:blipFill>
        <p:spPr>
          <a:xfrm>
            <a:off x="6966196" y="1853545"/>
            <a:ext cx="4717154" cy="3778751"/>
          </a:xfrm>
          <a:prstGeom prst="rect">
            <a:avLst/>
          </a:prstGeom>
        </p:spPr>
      </p:pic>
    </p:spTree>
    <p:extLst>
      <p:ext uri="{BB962C8B-B14F-4D97-AF65-F5344CB8AC3E}">
        <p14:creationId xmlns:p14="http://schemas.microsoft.com/office/powerpoint/2010/main" val="1917928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624553-C88F-4A26-B82B-08796FD14600}"/>
              </a:ext>
            </a:extLst>
          </p:cNvPr>
          <p:cNvSpPr>
            <a:spLocks noGrp="1"/>
          </p:cNvSpPr>
          <p:nvPr>
            <p:ph type="title"/>
          </p:nvPr>
        </p:nvSpPr>
        <p:spPr/>
        <p:txBody>
          <a:bodyPr/>
          <a:lstStyle/>
          <a:p>
            <a:endParaRPr lang="en-US"/>
          </a:p>
        </p:txBody>
      </p:sp>
      <p:pic>
        <p:nvPicPr>
          <p:cNvPr id="4" name="test">
            <a:hlinkClick r:id="" action="ppaction://media"/>
            <a:extLst>
              <a:ext uri="{FF2B5EF4-FFF2-40B4-BE49-F238E27FC236}">
                <a16:creationId xmlns:a16="http://schemas.microsoft.com/office/drawing/2014/main" id="{71932AE6-97FA-43FD-BA0F-BB76CCF4F93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037" y="896864"/>
            <a:ext cx="12186963" cy="4874016"/>
          </a:xfrm>
        </p:spPr>
      </p:pic>
    </p:spTree>
    <p:extLst>
      <p:ext uri="{BB962C8B-B14F-4D97-AF65-F5344CB8AC3E}">
        <p14:creationId xmlns:p14="http://schemas.microsoft.com/office/powerpoint/2010/main" val="405363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GestaltVTI">
  <a:themeElements>
    <a:clrScheme name="AnalogousFromDarkSeedLeftStep">
      <a:dk1>
        <a:srgbClr val="000000"/>
      </a:dk1>
      <a:lt1>
        <a:srgbClr val="FFFFFF"/>
      </a:lt1>
      <a:dk2>
        <a:srgbClr val="3C2231"/>
      </a:dk2>
      <a:lt2>
        <a:srgbClr val="E2E4E8"/>
      </a:lt2>
      <a:accent1>
        <a:srgbClr val="C39B4D"/>
      </a:accent1>
      <a:accent2>
        <a:srgbClr val="B1583B"/>
      </a:accent2>
      <a:accent3>
        <a:srgbClr val="C34D61"/>
      </a:accent3>
      <a:accent4>
        <a:srgbClr val="B13B81"/>
      </a:accent4>
      <a:accent5>
        <a:srgbClr val="C24DC3"/>
      </a:accent5>
      <a:accent6>
        <a:srgbClr val="7F3BB1"/>
      </a:accent6>
      <a:hlink>
        <a:srgbClr val="BF3FAA"/>
      </a:hlink>
      <a:folHlink>
        <a:srgbClr val="7F7F7F"/>
      </a:folHlink>
    </a:clrScheme>
    <a:fontScheme name="Bierstad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249</TotalTime>
  <Words>231</Words>
  <Application>Microsoft Office PowerPoint</Application>
  <PresentationFormat>Widescreen</PresentationFormat>
  <Paragraphs>21</Paragraphs>
  <Slides>8</Slides>
  <Notes>0</Notes>
  <HiddenSlides>1</HiddenSlides>
  <MMClips>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Bierstadt</vt:lpstr>
      <vt:lpstr>GestaltVTI</vt:lpstr>
      <vt:lpstr>Ants Go Marching</vt:lpstr>
      <vt:lpstr>How ants scavenge for food, find food and update their nest</vt:lpstr>
      <vt:lpstr>I ran two models – one where the ant does not signal to other ants, and another one where it does.</vt:lpstr>
      <vt:lpstr>Time at which first ant found food: 1:90 No of ants found food = 2</vt:lpstr>
      <vt:lpstr>Time at which first ant found food: 4:20 No of ants found food = 4</vt:lpstr>
      <vt:lpstr>PowerPoint Presentation</vt:lpstr>
      <vt:lpstr>Sources and formulas: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Ants Go Marching</dc:title>
  <dc:creator>Padma Venkat</dc:creator>
  <cp:lastModifiedBy>Padma Venkat</cp:lastModifiedBy>
  <cp:revision>3</cp:revision>
  <dcterms:created xsi:type="dcterms:W3CDTF">2021-11-30T19:48:32Z</dcterms:created>
  <dcterms:modified xsi:type="dcterms:W3CDTF">2021-12-01T00:05:19Z</dcterms:modified>
</cp:coreProperties>
</file>

<file path=docProps/thumbnail.jpeg>
</file>